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9" r:id="rId3"/>
    <p:sldId id="277" r:id="rId4"/>
    <p:sldId id="284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83" r:id="rId15"/>
    <p:sldId id="281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1A1B3-1533-4E01-B6E8-8902F1AD4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6686FA-C676-4F6F-8376-579827678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82C7C-52DC-48F2-AADB-267B9480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A51C1-DD99-480A-9827-C4C172015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E2AF9-EDCB-4ABD-92A8-E845AC36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113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107EC-91EB-4DF4-8CA8-5BE10423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28D49-3A7E-4AF2-8148-8E1DFEA66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50EEC-32ED-403C-9642-3B143CB0D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EED23-8C50-49BF-A983-1DB29538B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7E4C8D-BD43-4E94-BA26-F2A3A9AC4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81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3641D7-3CB1-4621-A40D-F5310065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CD4B6F-52D8-4DD1-BDB0-2FF9A3716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F85EE-7F5B-415E-B085-E3127E41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D6AB5-D6D5-42FC-B4FC-32172933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B763E-216D-4B78-83A1-3E1299D6C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932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6D61A-0855-43FD-AD03-61FC4F898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A2498-76D9-427E-B155-9BA091625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4C69C-2AAE-45E1-9201-885F708A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B0954-28C6-4B5F-96FF-CF2369EE6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E1334-F7C1-4E6F-8FB1-DFD03DE0E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66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2E1B-2838-4CA8-8AFD-B551A073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0007C-6016-4ED0-8713-884728D4F7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59D31-2F8C-4ACA-B7A4-8A3BCA34D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6C0A7-0D06-433C-B620-F36779611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2C7AB-8D0A-486D-8080-BF0F9E2E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86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4B479-BA61-4558-8AFC-D3AFADA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29268-35D3-4BCC-8F8A-6068DCA1F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20330C-E5AA-436F-83E1-7240220FE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CC876-A065-45AA-80D3-32846A56E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D262D-7647-47AA-83F1-CC29DC99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7E78E-A035-4E15-84D5-1FAA8F64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88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409F-C9CC-4231-946D-3024F8142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91CF9D-B8D4-4F0B-B2B1-85029AB5E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3524A-8B8D-422F-88D8-13CE8E0EB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5857FD-B5B6-447D-9F5A-1ADCE66E04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CFFAA1-1801-4FAA-8E54-5AD1091CDA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79AFDD-D172-4CB1-9BD8-D85094A7D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0C230E-151F-4B82-B6A4-AE5C4FFE8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395D19-51AA-4743-BEA1-3CDFD8941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70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1F8B4-AB31-4C17-825F-E503A0D75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9C11A-4607-46AC-8F71-C8E5EA494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D385DE-3A30-4489-9DF2-18166ADD7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664665-C126-46D0-ACEA-97958A320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47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6DC886-1136-4F5C-AB56-5BEF4C87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727B85-A6B7-45B5-A0DA-C905D6157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9C9EB-FB58-433D-9247-1F38743B9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25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DDD40-1238-41AC-AAA0-23EB9531A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89060-36D6-4BAD-9B60-68804FA67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42848-B833-4047-B7AA-9A7B195A4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A5F67-E883-4B7E-A205-22BC35664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9B16D-2A64-4A39-8E9A-299E0221F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F2038-381A-45B1-A417-27BE4205D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98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405E-6384-4CBC-9917-387C2574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277D57-DBEC-4F3D-BF3E-6AA04630A2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74190-539D-449A-9CCE-721935EBB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DF059-E8B4-4928-979D-55666B0BB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4C3D0-9FB6-4537-92B8-779080F58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AB773-6550-4FFC-9C33-14356F4F6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34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5A10F7-9487-4246-92E0-826F5283F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C2C446-4908-4BF1-900E-217DB6471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05A95-46C7-439B-82BD-ACB7F5844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D06AF-9B0E-433A-930C-CE814994C2FA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276B9-0B9C-45B5-8203-D88FEFD8B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3F668-C784-4817-85AE-587BCE176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AAD64-8C25-4157-BA1D-7BEE854E65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72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8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DidxfQ4qB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png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gif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8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8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3.wmf"/><Relationship Id="rId7" Type="http://schemas.openxmlformats.org/officeDocument/2006/relationships/image" Target="../media/image8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6023" y="796834"/>
            <a:ext cx="1097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dirty="0"/>
          </a:p>
          <a:p>
            <a:endParaRPr lang="en-GB" sz="4000" dirty="0"/>
          </a:p>
          <a:p>
            <a:r>
              <a:rPr lang="en-GB" sz="4000" dirty="0"/>
              <a:t>Objective: clothes/school uniform</a:t>
            </a:r>
          </a:p>
          <a:p>
            <a:endParaRPr lang="en-GB" sz="4000" dirty="0"/>
          </a:p>
          <a:p>
            <a:r>
              <a:rPr lang="en-GB" sz="4000" dirty="0"/>
              <a:t>                        je </a:t>
            </a:r>
            <a:r>
              <a:rPr lang="en-GB" sz="4000" dirty="0" err="1"/>
              <a:t>porte</a:t>
            </a:r>
            <a:r>
              <a:rPr lang="en-GB" sz="4000" dirty="0"/>
              <a:t> </a:t>
            </a:r>
            <a:r>
              <a:rPr lang="en-GB" sz="4000" dirty="0" err="1"/>
              <a:t>une</a:t>
            </a:r>
            <a:r>
              <a:rPr lang="en-GB" sz="4000" dirty="0"/>
              <a:t> chemise</a:t>
            </a:r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68421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Melissa\Local Settings\Temporary Internet Files\Content.IE5\Y01YFWQK\MM9002839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5"/>
            <a:ext cx="1128478" cy="1188503"/>
          </a:xfrm>
          <a:prstGeom prst="rect">
            <a:avLst/>
          </a:prstGeom>
          <a:noFill/>
        </p:spPr>
      </p:pic>
      <p:pic>
        <p:nvPicPr>
          <p:cNvPr id="4" name="Picture 2" descr="C:\Documents and Settings\Melissa\Local Settings\Temporary Internet Files\Content.IE5\P3PP7Y20\MC9004354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5721" y="1556792"/>
            <a:ext cx="818273" cy="1080120"/>
          </a:xfrm>
          <a:prstGeom prst="rect">
            <a:avLst/>
          </a:prstGeom>
          <a:noFill/>
        </p:spPr>
      </p:pic>
      <p:pic>
        <p:nvPicPr>
          <p:cNvPr id="5" name="Picture 2" descr="C:\Documents and Settings\Melissa\Local Settings\Temporary Internet Files\Content.IE5\W7MI2VO8\MC90011327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5881" y="1412777"/>
            <a:ext cx="551175" cy="1134183"/>
          </a:xfrm>
          <a:prstGeom prst="rect">
            <a:avLst/>
          </a:prstGeom>
          <a:noFill/>
        </p:spPr>
      </p:pic>
      <p:pic>
        <p:nvPicPr>
          <p:cNvPr id="6" name="Picture 2" descr="C:\Documents and Settings\Melissa\Local Settings\Temporary Internet Files\Content.IE5\054KGGSI\MC90044132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51984" y="1412776"/>
            <a:ext cx="1519064" cy="1519064"/>
          </a:xfrm>
          <a:prstGeom prst="rect">
            <a:avLst/>
          </a:prstGeom>
          <a:noFill/>
        </p:spPr>
      </p:pic>
      <p:pic>
        <p:nvPicPr>
          <p:cNvPr id="7" name="Picture 2" descr="C:\Documents and Settings\Melissa\Local Settings\Temporary Internet Files\Content.IE5\BEQ3KU0C\MC90011332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63554" y="3717032"/>
            <a:ext cx="1229757" cy="1177134"/>
          </a:xfrm>
          <a:prstGeom prst="rect">
            <a:avLst/>
          </a:prstGeom>
          <a:noFill/>
        </p:spPr>
      </p:pic>
      <p:pic>
        <p:nvPicPr>
          <p:cNvPr id="9" name="Picture 2" descr="C:\Documents and Settings\Melissa\Local Settings\Temporary Internet Files\Content.IE5\054KGGSI\MC90038423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15880" y="3861049"/>
            <a:ext cx="1440160" cy="1140157"/>
          </a:xfrm>
          <a:prstGeom prst="rect">
            <a:avLst/>
          </a:prstGeom>
          <a:noFill/>
        </p:spPr>
      </p:pic>
      <p:pic>
        <p:nvPicPr>
          <p:cNvPr id="10" name="Picture 2" descr="C:\Documents and Settings\Melissa\Local Settings\Temporary Internet Files\Content.IE5\054KGGSI\MC90035253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6080" y="3861048"/>
            <a:ext cx="1296144" cy="10928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9D2178-5846-4B41-BC2D-758D2F187154}"/>
              </a:ext>
            </a:extLst>
          </p:cNvPr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</p:spTree>
    <p:extLst>
      <p:ext uri="{BB962C8B-B14F-4D97-AF65-F5344CB8AC3E}">
        <p14:creationId xmlns:p14="http://schemas.microsoft.com/office/powerpoint/2010/main" val="3212618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Melissa\Local Settings\Temporary Internet Files\Content.IE5\Y01YFWQK\MM9002839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5"/>
            <a:ext cx="1128478" cy="1188503"/>
          </a:xfrm>
          <a:prstGeom prst="rect">
            <a:avLst/>
          </a:prstGeom>
          <a:noFill/>
        </p:spPr>
      </p:pic>
      <p:pic>
        <p:nvPicPr>
          <p:cNvPr id="5" name="Picture 2" descr="C:\Documents and Settings\Melissa\Local Settings\Temporary Internet Files\Content.IE5\W7MI2VO8\MC90011327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5881" y="1412777"/>
            <a:ext cx="551175" cy="1134183"/>
          </a:xfrm>
          <a:prstGeom prst="rect">
            <a:avLst/>
          </a:prstGeom>
          <a:noFill/>
        </p:spPr>
      </p:pic>
      <p:pic>
        <p:nvPicPr>
          <p:cNvPr id="6" name="Picture 2" descr="C:\Documents and Settings\Melissa\Local Settings\Temporary Internet Files\Content.IE5\054KGGSI\MC90044132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1984" y="1412776"/>
            <a:ext cx="1519064" cy="1519064"/>
          </a:xfrm>
          <a:prstGeom prst="rect">
            <a:avLst/>
          </a:prstGeom>
          <a:noFill/>
        </p:spPr>
      </p:pic>
      <p:pic>
        <p:nvPicPr>
          <p:cNvPr id="7" name="Picture 2" descr="C:\Documents and Settings\Melissa\Local Settings\Temporary Internet Files\Content.IE5\BEQ3KU0C\MC90011332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3554" y="3717032"/>
            <a:ext cx="1229757" cy="1177134"/>
          </a:xfrm>
          <a:prstGeom prst="rect">
            <a:avLst/>
          </a:prstGeom>
          <a:noFill/>
        </p:spPr>
      </p:pic>
      <p:pic>
        <p:nvPicPr>
          <p:cNvPr id="8" name="Picture 2" descr="C:\Documents and Settings\Melissa\Local Settings\Temporary Internet Files\Content.IE5\Y01YFWQK\MC90019988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91744" y="3573016"/>
            <a:ext cx="897576" cy="1428526"/>
          </a:xfrm>
          <a:prstGeom prst="rect">
            <a:avLst/>
          </a:prstGeom>
          <a:noFill/>
        </p:spPr>
      </p:pic>
      <p:pic>
        <p:nvPicPr>
          <p:cNvPr id="9" name="Picture 2" descr="C:\Documents and Settings\Melissa\Local Settings\Temporary Internet Files\Content.IE5\054KGGSI\MC90038423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15880" y="3861049"/>
            <a:ext cx="1440160" cy="1140157"/>
          </a:xfrm>
          <a:prstGeom prst="rect">
            <a:avLst/>
          </a:prstGeom>
          <a:noFill/>
        </p:spPr>
      </p:pic>
      <p:pic>
        <p:nvPicPr>
          <p:cNvPr id="10" name="Picture 2" descr="C:\Documents and Settings\Melissa\Local Settings\Temporary Internet Files\Content.IE5\054KGGSI\MC90035253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6080" y="3861048"/>
            <a:ext cx="1296144" cy="10928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922C05-B43C-4409-90D3-41D540EE3FA8}"/>
              </a:ext>
            </a:extLst>
          </p:cNvPr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</p:spTree>
    <p:extLst>
      <p:ext uri="{BB962C8B-B14F-4D97-AF65-F5344CB8AC3E}">
        <p14:creationId xmlns:p14="http://schemas.microsoft.com/office/powerpoint/2010/main" val="3333338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Melissa\Local Settings\Temporary Internet Files\Content.IE5\Y01YFWQK\MM9002839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5"/>
            <a:ext cx="1128478" cy="1188503"/>
          </a:xfrm>
          <a:prstGeom prst="rect">
            <a:avLst/>
          </a:prstGeom>
          <a:noFill/>
        </p:spPr>
      </p:pic>
      <p:pic>
        <p:nvPicPr>
          <p:cNvPr id="4" name="Picture 2" descr="C:\Documents and Settings\Melissa\Local Settings\Temporary Internet Files\Content.IE5\P3PP7Y20\MC9004354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5721" y="1556792"/>
            <a:ext cx="818273" cy="1080120"/>
          </a:xfrm>
          <a:prstGeom prst="rect">
            <a:avLst/>
          </a:prstGeom>
          <a:noFill/>
        </p:spPr>
      </p:pic>
      <p:pic>
        <p:nvPicPr>
          <p:cNvPr id="5" name="Picture 2" descr="C:\Documents and Settings\Melissa\Local Settings\Temporary Internet Files\Content.IE5\W7MI2VO8\MC90011327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5881" y="1412777"/>
            <a:ext cx="551175" cy="1134183"/>
          </a:xfrm>
          <a:prstGeom prst="rect">
            <a:avLst/>
          </a:prstGeom>
          <a:noFill/>
        </p:spPr>
      </p:pic>
      <p:pic>
        <p:nvPicPr>
          <p:cNvPr id="6" name="Picture 2" descr="C:\Documents and Settings\Melissa\Local Settings\Temporary Internet Files\Content.IE5\054KGGSI\MC90044132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51984" y="1412776"/>
            <a:ext cx="1519064" cy="1519064"/>
          </a:xfrm>
          <a:prstGeom prst="rect">
            <a:avLst/>
          </a:prstGeom>
          <a:noFill/>
        </p:spPr>
      </p:pic>
      <p:pic>
        <p:nvPicPr>
          <p:cNvPr id="7" name="Picture 2" descr="C:\Documents and Settings\Melissa\Local Settings\Temporary Internet Files\Content.IE5\BEQ3KU0C\MC90011332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63554" y="3717032"/>
            <a:ext cx="1229757" cy="1177134"/>
          </a:xfrm>
          <a:prstGeom prst="rect">
            <a:avLst/>
          </a:prstGeom>
          <a:noFill/>
        </p:spPr>
      </p:pic>
      <p:pic>
        <p:nvPicPr>
          <p:cNvPr id="8" name="Picture 2" descr="C:\Documents and Settings\Melissa\Local Settings\Temporary Internet Files\Content.IE5\Y01YFWQK\MC900199883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91744" y="3573016"/>
            <a:ext cx="897576" cy="1428526"/>
          </a:xfrm>
          <a:prstGeom prst="rect">
            <a:avLst/>
          </a:prstGeom>
          <a:noFill/>
        </p:spPr>
      </p:pic>
      <p:pic>
        <p:nvPicPr>
          <p:cNvPr id="9" name="Picture 2" descr="C:\Documents and Settings\Melissa\Local Settings\Temporary Internet Files\Content.IE5\054KGGSI\MC90038423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15880" y="3861049"/>
            <a:ext cx="1440160" cy="1140157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A35192-7324-453F-8E11-9F0B52E15BA4}"/>
              </a:ext>
            </a:extLst>
          </p:cNvPr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</p:spTree>
    <p:extLst>
      <p:ext uri="{BB962C8B-B14F-4D97-AF65-F5344CB8AC3E}">
        <p14:creationId xmlns:p14="http://schemas.microsoft.com/office/powerpoint/2010/main" val="259316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Melissa\Local Settings\Temporary Internet Files\Content.IE5\Y01YFWQK\MM9002839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5"/>
            <a:ext cx="1128478" cy="1188503"/>
          </a:xfrm>
          <a:prstGeom prst="rect">
            <a:avLst/>
          </a:prstGeom>
          <a:noFill/>
        </p:spPr>
      </p:pic>
      <p:pic>
        <p:nvPicPr>
          <p:cNvPr id="4" name="Picture 2" descr="C:\Documents and Settings\Melissa\Local Settings\Temporary Internet Files\Content.IE5\P3PP7Y20\MC9004354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5721" y="1556792"/>
            <a:ext cx="818273" cy="1080120"/>
          </a:xfrm>
          <a:prstGeom prst="rect">
            <a:avLst/>
          </a:prstGeom>
          <a:noFill/>
        </p:spPr>
      </p:pic>
      <p:pic>
        <p:nvPicPr>
          <p:cNvPr id="5" name="Picture 2" descr="C:\Documents and Settings\Melissa\Local Settings\Temporary Internet Files\Content.IE5\W7MI2VO8\MC90011327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5881" y="1412777"/>
            <a:ext cx="551175" cy="1134183"/>
          </a:xfrm>
          <a:prstGeom prst="rect">
            <a:avLst/>
          </a:prstGeom>
          <a:noFill/>
        </p:spPr>
      </p:pic>
      <p:pic>
        <p:nvPicPr>
          <p:cNvPr id="6" name="Picture 2" descr="C:\Documents and Settings\Melissa\Local Settings\Temporary Internet Files\Content.IE5\054KGGSI\MC90044132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51984" y="1412776"/>
            <a:ext cx="1519064" cy="1519064"/>
          </a:xfrm>
          <a:prstGeom prst="rect">
            <a:avLst/>
          </a:prstGeom>
          <a:noFill/>
        </p:spPr>
      </p:pic>
      <p:pic>
        <p:nvPicPr>
          <p:cNvPr id="7" name="Picture 2" descr="C:\Documents and Settings\Melissa\Local Settings\Temporary Internet Files\Content.IE5\BEQ3KU0C\MC90011332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63554" y="3717032"/>
            <a:ext cx="1229757" cy="1177134"/>
          </a:xfrm>
          <a:prstGeom prst="rect">
            <a:avLst/>
          </a:prstGeom>
          <a:noFill/>
        </p:spPr>
      </p:pic>
      <p:pic>
        <p:nvPicPr>
          <p:cNvPr id="8" name="Picture 2" descr="C:\Documents and Settings\Melissa\Local Settings\Temporary Internet Files\Content.IE5\Y01YFWQK\MC900199883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91744" y="3573016"/>
            <a:ext cx="897576" cy="1428526"/>
          </a:xfrm>
          <a:prstGeom prst="rect">
            <a:avLst/>
          </a:prstGeom>
          <a:noFill/>
        </p:spPr>
      </p:pic>
      <p:pic>
        <p:nvPicPr>
          <p:cNvPr id="10" name="Picture 2" descr="C:\Documents and Settings\Melissa\Local Settings\Temporary Internet Files\Content.IE5\054KGGSI\MC90035253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6080" y="3861048"/>
            <a:ext cx="1296144" cy="10928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74B246-4E7C-424C-BD63-68D2EB6C5F77}"/>
              </a:ext>
            </a:extLst>
          </p:cNvPr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</p:spTree>
    <p:extLst>
      <p:ext uri="{BB962C8B-B14F-4D97-AF65-F5344CB8AC3E}">
        <p14:creationId xmlns:p14="http://schemas.microsoft.com/office/powerpoint/2010/main" val="678570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3A1E67-CB74-4B7D-A8A8-CDDE28A4F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55" y="1900865"/>
            <a:ext cx="4441146" cy="41474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257575-F90A-48BC-9E26-63AEA566D16E}"/>
              </a:ext>
            </a:extLst>
          </p:cNvPr>
          <p:cNvSpPr txBox="1"/>
          <p:nvPr/>
        </p:nvSpPr>
        <p:spPr>
          <a:xfrm>
            <a:off x="5122967" y="1905506"/>
            <a:ext cx="25201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27425-306B-44F4-99CD-B4987A3D29A4}"/>
              </a:ext>
            </a:extLst>
          </p:cNvPr>
          <p:cNvSpPr txBox="1"/>
          <p:nvPr/>
        </p:nvSpPr>
        <p:spPr>
          <a:xfrm>
            <a:off x="8693830" y="1900865"/>
            <a:ext cx="24656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Rouge</a:t>
            </a:r>
          </a:p>
          <a:p>
            <a:r>
              <a:rPr lang="en-GB" sz="3200" dirty="0"/>
              <a:t>Violet(</a:t>
            </a:r>
            <a:r>
              <a:rPr lang="en-GB" sz="3200" dirty="0" err="1"/>
              <a:t>te</a:t>
            </a:r>
            <a:r>
              <a:rPr lang="en-GB" sz="3200" dirty="0"/>
              <a:t>)</a:t>
            </a:r>
          </a:p>
          <a:p>
            <a:r>
              <a:rPr lang="en-GB" sz="3200" dirty="0"/>
              <a:t>Bleu(e)</a:t>
            </a:r>
          </a:p>
          <a:p>
            <a:r>
              <a:rPr lang="en-GB" sz="3200" dirty="0"/>
              <a:t>Vert(e)</a:t>
            </a:r>
          </a:p>
          <a:p>
            <a:r>
              <a:rPr lang="en-GB" sz="3200" dirty="0" err="1"/>
              <a:t>Jaune</a:t>
            </a:r>
            <a:endParaRPr lang="en-GB" sz="3200" dirty="0"/>
          </a:p>
          <a:p>
            <a:r>
              <a:rPr lang="en-GB" sz="3200" dirty="0"/>
              <a:t>Noir(e)</a:t>
            </a:r>
          </a:p>
          <a:p>
            <a:r>
              <a:rPr lang="en-GB" sz="3200" dirty="0"/>
              <a:t>Rose</a:t>
            </a:r>
          </a:p>
          <a:p>
            <a:r>
              <a:rPr lang="en-GB" sz="3200" dirty="0"/>
              <a:t>Orange</a:t>
            </a:r>
          </a:p>
          <a:p>
            <a:r>
              <a:rPr lang="en-GB" sz="3200" dirty="0"/>
              <a:t>Blanc(he)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BE619C-A8C3-4D79-BFEC-DEBFD7130233}"/>
              </a:ext>
            </a:extLst>
          </p:cNvPr>
          <p:cNvCxnSpPr/>
          <p:nvPr/>
        </p:nvCxnSpPr>
        <p:spPr>
          <a:xfrm>
            <a:off x="7861301" y="1551214"/>
            <a:ext cx="0" cy="472853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6BBCB-FDD4-4562-A8EE-6DBF9EC24B58}"/>
              </a:ext>
            </a:extLst>
          </p:cNvPr>
          <p:cNvCxnSpPr>
            <a:cxnSpLocks/>
          </p:cNvCxnSpPr>
          <p:nvPr/>
        </p:nvCxnSpPr>
        <p:spPr>
          <a:xfrm flipH="1">
            <a:off x="308655" y="1551214"/>
            <a:ext cx="1138260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9E354FE-27D4-484B-96C4-6448A32104AE}"/>
              </a:ext>
            </a:extLst>
          </p:cNvPr>
          <p:cNvSpPr txBox="1"/>
          <p:nvPr/>
        </p:nvSpPr>
        <p:spPr>
          <a:xfrm>
            <a:off x="1322614" y="146957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                    </a:t>
            </a:r>
            <a:r>
              <a:rPr lang="en-GB" sz="3200" u="sng" dirty="0"/>
              <a:t>Je </a:t>
            </a:r>
            <a:r>
              <a:rPr lang="en-GB" sz="3200" u="sng" dirty="0" err="1"/>
              <a:t>porte</a:t>
            </a:r>
            <a:r>
              <a:rPr lang="en-GB" sz="3200" u="sng" dirty="0"/>
              <a:t> +    clothes         +               colour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579C5E-5CA8-4F40-9A46-5AD791ECACFE}"/>
              </a:ext>
            </a:extLst>
          </p:cNvPr>
          <p:cNvSpPr txBox="1"/>
          <p:nvPr/>
        </p:nvSpPr>
        <p:spPr>
          <a:xfrm>
            <a:off x="177800" y="146957"/>
            <a:ext cx="2933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Extension:  Could you add colours to clothes</a:t>
            </a:r>
          </a:p>
          <a:p>
            <a:endParaRPr lang="en-GB" dirty="0"/>
          </a:p>
          <a:p>
            <a:r>
              <a:rPr lang="en-GB" dirty="0"/>
              <a:t>Un pull bleu</a:t>
            </a:r>
          </a:p>
        </p:txBody>
      </p:sp>
    </p:spTree>
    <p:extLst>
      <p:ext uri="{BB962C8B-B14F-4D97-AF65-F5344CB8AC3E}">
        <p14:creationId xmlns:p14="http://schemas.microsoft.com/office/powerpoint/2010/main" val="871135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3A1E67-CB74-4B7D-A8A8-CDDE28A4F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55" y="1900865"/>
            <a:ext cx="4441146" cy="41474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257575-F90A-48BC-9E26-63AEA566D16E}"/>
              </a:ext>
            </a:extLst>
          </p:cNvPr>
          <p:cNvSpPr txBox="1"/>
          <p:nvPr/>
        </p:nvSpPr>
        <p:spPr>
          <a:xfrm>
            <a:off x="5122967" y="1905506"/>
            <a:ext cx="252015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27425-306B-44F4-99CD-B4987A3D29A4}"/>
              </a:ext>
            </a:extLst>
          </p:cNvPr>
          <p:cNvSpPr txBox="1"/>
          <p:nvPr/>
        </p:nvSpPr>
        <p:spPr>
          <a:xfrm>
            <a:off x="8693830" y="1900865"/>
            <a:ext cx="24656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Rouge</a:t>
            </a:r>
          </a:p>
          <a:p>
            <a:r>
              <a:rPr lang="en-GB" sz="3200" dirty="0"/>
              <a:t>Violet(</a:t>
            </a:r>
            <a:r>
              <a:rPr lang="en-GB" sz="3200" dirty="0" err="1"/>
              <a:t>te</a:t>
            </a:r>
            <a:r>
              <a:rPr lang="en-GB" sz="3200" dirty="0"/>
              <a:t>)</a:t>
            </a:r>
          </a:p>
          <a:p>
            <a:r>
              <a:rPr lang="en-GB" sz="3200" dirty="0"/>
              <a:t>Bleu(e)</a:t>
            </a:r>
          </a:p>
          <a:p>
            <a:r>
              <a:rPr lang="en-GB" sz="3200" dirty="0"/>
              <a:t>Vert(e)</a:t>
            </a:r>
          </a:p>
          <a:p>
            <a:r>
              <a:rPr lang="en-GB" sz="3200" dirty="0" err="1"/>
              <a:t>Jaune</a:t>
            </a:r>
            <a:endParaRPr lang="en-GB" sz="3200" dirty="0"/>
          </a:p>
          <a:p>
            <a:r>
              <a:rPr lang="en-GB" sz="3200" dirty="0"/>
              <a:t>Noir(e)</a:t>
            </a:r>
          </a:p>
          <a:p>
            <a:r>
              <a:rPr lang="en-GB" sz="3200" dirty="0"/>
              <a:t>Rose</a:t>
            </a:r>
          </a:p>
          <a:p>
            <a:r>
              <a:rPr lang="en-GB" sz="3200" dirty="0"/>
              <a:t>Orange</a:t>
            </a:r>
          </a:p>
          <a:p>
            <a:r>
              <a:rPr lang="en-GB" sz="3200" dirty="0"/>
              <a:t>Blanc(he)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0BE619C-A8C3-4D79-BFEC-DEBFD7130233}"/>
              </a:ext>
            </a:extLst>
          </p:cNvPr>
          <p:cNvCxnSpPr/>
          <p:nvPr/>
        </p:nvCxnSpPr>
        <p:spPr>
          <a:xfrm>
            <a:off x="7861301" y="1551214"/>
            <a:ext cx="0" cy="472853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6BBCB-FDD4-4562-A8EE-6DBF9EC24B58}"/>
              </a:ext>
            </a:extLst>
          </p:cNvPr>
          <p:cNvCxnSpPr>
            <a:cxnSpLocks/>
          </p:cNvCxnSpPr>
          <p:nvPr/>
        </p:nvCxnSpPr>
        <p:spPr>
          <a:xfrm flipH="1">
            <a:off x="308655" y="1551214"/>
            <a:ext cx="11382602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9E354FE-27D4-484B-96C4-6448A32104AE}"/>
              </a:ext>
            </a:extLst>
          </p:cNvPr>
          <p:cNvSpPr txBox="1"/>
          <p:nvPr/>
        </p:nvSpPr>
        <p:spPr>
          <a:xfrm>
            <a:off x="1322614" y="146957"/>
            <a:ext cx="1051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                       </a:t>
            </a:r>
            <a:r>
              <a:rPr lang="en-GB" sz="3200" u="sng" dirty="0"/>
              <a:t>Je </a:t>
            </a:r>
            <a:r>
              <a:rPr lang="en-GB" sz="3200" u="sng" dirty="0" err="1"/>
              <a:t>porte</a:t>
            </a:r>
            <a:r>
              <a:rPr lang="en-GB" sz="3200" u="sng" dirty="0"/>
              <a:t> +    clothes         +               colour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DC3942-94F8-425F-9070-C8646820DA08}"/>
              </a:ext>
            </a:extLst>
          </p:cNvPr>
          <p:cNvSpPr txBox="1"/>
          <p:nvPr/>
        </p:nvSpPr>
        <p:spPr>
          <a:xfrm>
            <a:off x="114303" y="146957"/>
            <a:ext cx="34453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Could you play Shoot the sheriff with someone at home?</a:t>
            </a:r>
          </a:p>
          <a:p>
            <a:endParaRPr lang="en-GB" dirty="0"/>
          </a:p>
          <a:p>
            <a:r>
              <a:rPr lang="en-GB" dirty="0"/>
              <a:t>Someone says the French phrase, first person to say the English.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FD0A2F-D023-481C-8A57-1A6A6BA2EC11}"/>
              </a:ext>
            </a:extLst>
          </p:cNvPr>
          <p:cNvSpPr txBox="1"/>
          <p:nvPr/>
        </p:nvSpPr>
        <p:spPr>
          <a:xfrm>
            <a:off x="4749801" y="914400"/>
            <a:ext cx="694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Or you could describe the sentences out loud or write them down.</a:t>
            </a:r>
          </a:p>
        </p:txBody>
      </p:sp>
    </p:spTree>
    <p:extLst>
      <p:ext uri="{BB962C8B-B14F-4D97-AF65-F5344CB8AC3E}">
        <p14:creationId xmlns:p14="http://schemas.microsoft.com/office/powerpoint/2010/main" val="3458470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0BF9A2-56EA-40B6-8C90-E3AE05B71204}"/>
              </a:ext>
            </a:extLst>
          </p:cNvPr>
          <p:cNvSpPr txBox="1"/>
          <p:nvPr/>
        </p:nvSpPr>
        <p:spPr>
          <a:xfrm>
            <a:off x="438150" y="0"/>
            <a:ext cx="113157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u="sng" dirty="0"/>
              <a:t>Tasks that you could complete:</a:t>
            </a:r>
          </a:p>
          <a:p>
            <a:endParaRPr lang="en-GB" sz="3000" b="1" u="sng" dirty="0"/>
          </a:p>
          <a:p>
            <a:r>
              <a:rPr lang="en-GB" sz="2800" dirty="0"/>
              <a:t>Art:  Design your own school uniform – draw the items of clothing and label them in French.</a:t>
            </a:r>
          </a:p>
          <a:p>
            <a:endParaRPr lang="en-GB" sz="2800" dirty="0"/>
          </a:p>
          <a:p>
            <a:r>
              <a:rPr lang="en-GB" sz="2800" dirty="0"/>
              <a:t>Music:  think of a song you love and sing some French clothes vocabulary to it – record it/film it/write it out/do a </a:t>
            </a:r>
            <a:r>
              <a:rPr lang="en-GB" sz="2800" dirty="0" err="1"/>
              <a:t>powerpoint</a:t>
            </a:r>
            <a:r>
              <a:rPr lang="en-GB" sz="2800" dirty="0"/>
              <a:t> (or do a rap?!)</a:t>
            </a:r>
          </a:p>
          <a:p>
            <a:endParaRPr lang="en-GB" sz="2800" dirty="0"/>
          </a:p>
          <a:p>
            <a:r>
              <a:rPr lang="en-GB" sz="2800" dirty="0"/>
              <a:t>Media:  Film a fashion show of clothes you are wearing, and say in French  </a:t>
            </a:r>
          </a:p>
          <a:p>
            <a:r>
              <a:rPr lang="en-GB" sz="2800"/>
              <a:t>              what </a:t>
            </a:r>
            <a:r>
              <a:rPr lang="en-GB" sz="2800" dirty="0"/>
              <a:t>you are wearing</a:t>
            </a:r>
          </a:p>
          <a:p>
            <a:r>
              <a:rPr lang="en-GB" sz="2800" dirty="0"/>
              <a:t>               </a:t>
            </a:r>
            <a:r>
              <a:rPr lang="en-GB" sz="2800" dirty="0" err="1"/>
              <a:t>e.g</a:t>
            </a:r>
            <a:r>
              <a:rPr lang="en-GB" sz="2800" dirty="0"/>
              <a:t> je </a:t>
            </a:r>
            <a:r>
              <a:rPr lang="en-GB" sz="2800" dirty="0" err="1"/>
              <a:t>porte</a:t>
            </a:r>
            <a:r>
              <a:rPr lang="en-GB" sz="2800" dirty="0"/>
              <a:t> un pull bleu</a:t>
            </a:r>
          </a:p>
          <a:p>
            <a:endParaRPr lang="en-GB" sz="2800" dirty="0"/>
          </a:p>
          <a:p>
            <a:r>
              <a:rPr lang="en-GB" sz="2400" dirty="0"/>
              <a:t>If you can think of another fun way to present the new language, please do </a:t>
            </a:r>
            <a:r>
              <a:rPr lang="en-GB" sz="2400" dirty="0">
                <a:sym typeface="Wingdings" panose="05000000000000000000" pitchFamily="2" charset="2"/>
              </a:rPr>
              <a:t>  Remember, you can use more that the 8 items of vocabulary from the </a:t>
            </a:r>
            <a:r>
              <a:rPr lang="en-GB" sz="2400" dirty="0" err="1">
                <a:sym typeface="Wingdings" panose="05000000000000000000" pitchFamily="2" charset="2"/>
              </a:rPr>
              <a:t>powerpoint</a:t>
            </a:r>
            <a:endParaRPr lang="en-GB" sz="2400" dirty="0"/>
          </a:p>
          <a:p>
            <a:endParaRPr lang="en-GB" sz="2800" dirty="0"/>
          </a:p>
          <a:p>
            <a:r>
              <a:rPr lang="en-GB" sz="1600" dirty="0"/>
              <a:t>Please send any work to French@swaythlingprimary.org</a:t>
            </a:r>
          </a:p>
        </p:txBody>
      </p:sp>
    </p:spTree>
    <p:extLst>
      <p:ext uri="{BB962C8B-B14F-4D97-AF65-F5344CB8AC3E}">
        <p14:creationId xmlns:p14="http://schemas.microsoft.com/office/powerpoint/2010/main" val="226529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73100" y="965200"/>
            <a:ext cx="1460500" cy="142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2984500" y="965200"/>
            <a:ext cx="1460500" cy="1422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984500" y="2794000"/>
            <a:ext cx="1460500" cy="1422400"/>
          </a:xfrm>
          <a:prstGeom prst="ellipse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5422900" y="965200"/>
            <a:ext cx="1460500" cy="142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73100" y="2794000"/>
            <a:ext cx="1460500" cy="142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422900" y="2794000"/>
            <a:ext cx="1460500" cy="142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73100" y="4851400"/>
            <a:ext cx="1460500" cy="1422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2984500" y="4813300"/>
            <a:ext cx="1460500" cy="142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422900" y="4813300"/>
            <a:ext cx="1460500" cy="1422400"/>
          </a:xfrm>
          <a:prstGeom prst="ellipse">
            <a:avLst/>
          </a:prstGeom>
          <a:solidFill>
            <a:srgbClr val="F937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408214" y="4425043"/>
            <a:ext cx="6964137" cy="4535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917620" y="937845"/>
            <a:ext cx="16329" cy="5780314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22096" y="957943"/>
            <a:ext cx="16329" cy="5780314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08214" y="2574925"/>
            <a:ext cx="6964137" cy="4535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27671" y="665390"/>
            <a:ext cx="246561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Rouge</a:t>
            </a:r>
          </a:p>
          <a:p>
            <a:r>
              <a:rPr lang="en-GB" sz="3200" dirty="0"/>
              <a:t>Violet</a:t>
            </a:r>
          </a:p>
          <a:p>
            <a:r>
              <a:rPr lang="en-GB" sz="3200" dirty="0"/>
              <a:t>Bleu</a:t>
            </a:r>
          </a:p>
          <a:p>
            <a:r>
              <a:rPr lang="en-GB" sz="3200" dirty="0" err="1"/>
              <a:t>Vert</a:t>
            </a:r>
            <a:endParaRPr lang="en-GB" sz="3200" dirty="0"/>
          </a:p>
          <a:p>
            <a:r>
              <a:rPr lang="en-GB" sz="3200" dirty="0" err="1"/>
              <a:t>Jaune</a:t>
            </a:r>
            <a:endParaRPr lang="en-GB" sz="3200" dirty="0"/>
          </a:p>
          <a:p>
            <a:r>
              <a:rPr lang="en-GB" sz="3200" dirty="0"/>
              <a:t>Noir</a:t>
            </a:r>
          </a:p>
          <a:p>
            <a:r>
              <a:rPr lang="en-GB" sz="3200" dirty="0"/>
              <a:t>Rose</a:t>
            </a:r>
          </a:p>
          <a:p>
            <a:r>
              <a:rPr lang="en-GB" sz="3200" dirty="0"/>
              <a:t>Orange</a:t>
            </a:r>
          </a:p>
          <a:p>
            <a:r>
              <a:rPr lang="en-GB" sz="3200" dirty="0"/>
              <a:t>blanc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BB7EBC-0062-4908-A984-27A13AC89E8B}"/>
              </a:ext>
            </a:extLst>
          </p:cNvPr>
          <p:cNvSpPr txBox="1"/>
          <p:nvPr/>
        </p:nvSpPr>
        <p:spPr>
          <a:xfrm>
            <a:off x="279399" y="88900"/>
            <a:ext cx="5647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Revision: match the colours to the words</a:t>
            </a:r>
          </a:p>
          <a:p>
            <a:r>
              <a:rPr lang="en-GB" dirty="0"/>
              <a:t>maybe you could find someone to play a game of noughts and crosses with?</a:t>
            </a:r>
          </a:p>
        </p:txBody>
      </p:sp>
    </p:spTree>
    <p:extLst>
      <p:ext uri="{BB962C8B-B14F-4D97-AF65-F5344CB8AC3E}">
        <p14:creationId xmlns:p14="http://schemas.microsoft.com/office/powerpoint/2010/main" val="19439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DC4376A-8DE7-44F8-B759-418EDACE127A}"/>
              </a:ext>
            </a:extLst>
          </p:cNvPr>
          <p:cNvSpPr txBox="1"/>
          <p:nvPr/>
        </p:nvSpPr>
        <p:spPr>
          <a:xfrm>
            <a:off x="584200" y="850900"/>
            <a:ext cx="112522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Try and think about what we tend to wear as school uniform in the UK?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Today’s vocabulary is based on clothes worn at school.</a:t>
            </a:r>
          </a:p>
          <a:p>
            <a:endParaRPr lang="en-GB" sz="2800" dirty="0"/>
          </a:p>
          <a:p>
            <a:r>
              <a:rPr lang="en-GB" sz="2800" dirty="0"/>
              <a:t>Here is a link to a range of different clothes in French</a:t>
            </a:r>
          </a:p>
          <a:p>
            <a:endParaRPr lang="en-GB" sz="2800" dirty="0"/>
          </a:p>
          <a:p>
            <a:r>
              <a:rPr lang="en-GB" sz="2800" dirty="0">
                <a:hlinkClick r:id="rId2"/>
              </a:rPr>
              <a:t>https://www.youtube.com/watch?v=JDidxfQ4qB4</a:t>
            </a:r>
            <a:r>
              <a:rPr lang="en-GB" sz="2800" dirty="0"/>
              <a:t> (it’s very catchy!)</a:t>
            </a:r>
          </a:p>
          <a:p>
            <a:r>
              <a:rPr lang="en-GB" sz="2800" dirty="0"/>
              <a:t>Try and sing along to it </a:t>
            </a:r>
            <a:r>
              <a:rPr lang="en-GB" sz="2800" dirty="0">
                <a:sym typeface="Wingdings" panose="05000000000000000000" pitchFamily="2" charset="2"/>
              </a:rPr>
              <a:t></a:t>
            </a:r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We will look at 8 of these today.</a:t>
            </a:r>
          </a:p>
        </p:txBody>
      </p:sp>
    </p:spTree>
    <p:extLst>
      <p:ext uri="{BB962C8B-B14F-4D97-AF65-F5344CB8AC3E}">
        <p14:creationId xmlns:p14="http://schemas.microsoft.com/office/powerpoint/2010/main" val="418774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35239D3-C43D-4DAE-A31E-3311B8BC1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87" y="1452562"/>
            <a:ext cx="8291513" cy="491173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96E8BE-B248-4D5F-B00C-39C3B838F631}"/>
              </a:ext>
            </a:extLst>
          </p:cNvPr>
          <p:cNvSpPr txBox="1"/>
          <p:nvPr/>
        </p:nvSpPr>
        <p:spPr>
          <a:xfrm>
            <a:off x="330200" y="190500"/>
            <a:ext cx="482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From the song, how many of these can you match together?</a:t>
            </a:r>
          </a:p>
        </p:txBody>
      </p:sp>
    </p:spTree>
    <p:extLst>
      <p:ext uri="{BB962C8B-B14F-4D97-AF65-F5344CB8AC3E}">
        <p14:creationId xmlns:p14="http://schemas.microsoft.com/office/powerpoint/2010/main" val="1592188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  <p:pic>
        <p:nvPicPr>
          <p:cNvPr id="3" name="Picture 2" descr="C:\Documents and Settings\Melissa\Local Settings\Temporary Internet Files\Content.IE5\Y01YFWQK\MM9002839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5"/>
            <a:ext cx="1128478" cy="1188503"/>
          </a:xfrm>
          <a:prstGeom prst="rect">
            <a:avLst/>
          </a:prstGeom>
          <a:noFill/>
        </p:spPr>
      </p:pic>
      <p:pic>
        <p:nvPicPr>
          <p:cNvPr id="4" name="Picture 2" descr="C:\Documents and Settings\Melissa\Local Settings\Temporary Internet Files\Content.IE5\P3PP7Y20\MC9004354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5721" y="1556792"/>
            <a:ext cx="818273" cy="1080120"/>
          </a:xfrm>
          <a:prstGeom prst="rect">
            <a:avLst/>
          </a:prstGeom>
          <a:noFill/>
        </p:spPr>
      </p:pic>
      <p:pic>
        <p:nvPicPr>
          <p:cNvPr id="5" name="Picture 2" descr="C:\Documents and Settings\Melissa\Local Settings\Temporary Internet Files\Content.IE5\W7MI2VO8\MC90011327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5881" y="1412777"/>
            <a:ext cx="551175" cy="1134183"/>
          </a:xfrm>
          <a:prstGeom prst="rect">
            <a:avLst/>
          </a:prstGeom>
          <a:noFill/>
        </p:spPr>
      </p:pic>
      <p:pic>
        <p:nvPicPr>
          <p:cNvPr id="6" name="Picture 2" descr="C:\Documents and Settings\Melissa\Local Settings\Temporary Internet Files\Content.IE5\054KGGSI\MC90044132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51984" y="1412776"/>
            <a:ext cx="1519064" cy="1519064"/>
          </a:xfrm>
          <a:prstGeom prst="rect">
            <a:avLst/>
          </a:prstGeom>
          <a:noFill/>
        </p:spPr>
      </p:pic>
      <p:pic>
        <p:nvPicPr>
          <p:cNvPr id="7" name="Picture 2" descr="C:\Documents and Settings\Melissa\Local Settings\Temporary Internet Files\Content.IE5\BEQ3KU0C\MC90011332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63554" y="3717032"/>
            <a:ext cx="1229757" cy="1177134"/>
          </a:xfrm>
          <a:prstGeom prst="rect">
            <a:avLst/>
          </a:prstGeom>
          <a:noFill/>
        </p:spPr>
      </p:pic>
      <p:pic>
        <p:nvPicPr>
          <p:cNvPr id="8" name="Picture 2" descr="C:\Documents and Settings\Melissa\Local Settings\Temporary Internet Files\Content.IE5\Y01YFWQK\MC900199883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91744" y="3573016"/>
            <a:ext cx="897576" cy="1428526"/>
          </a:xfrm>
          <a:prstGeom prst="rect">
            <a:avLst/>
          </a:prstGeom>
          <a:noFill/>
        </p:spPr>
      </p:pic>
      <p:pic>
        <p:nvPicPr>
          <p:cNvPr id="9" name="Picture 2" descr="C:\Documents and Settings\Melissa\Local Settings\Temporary Internet Files\Content.IE5\054KGGSI\MC90038423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15880" y="3861049"/>
            <a:ext cx="1440160" cy="1140157"/>
          </a:xfrm>
          <a:prstGeom prst="rect">
            <a:avLst/>
          </a:prstGeom>
          <a:noFill/>
        </p:spPr>
      </p:pic>
      <p:pic>
        <p:nvPicPr>
          <p:cNvPr id="10" name="Picture 2" descr="C:\Documents and Settings\Melissa\Local Settings\Temporary Internet Files\Content.IE5\054KGGSI\MC90035253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16080" y="3861048"/>
            <a:ext cx="1296144" cy="10928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08520C-06B6-4434-B4FD-E19976DE705F}"/>
              </a:ext>
            </a:extLst>
          </p:cNvPr>
          <p:cNvSpPr txBox="1"/>
          <p:nvPr/>
        </p:nvSpPr>
        <p:spPr>
          <a:xfrm>
            <a:off x="130629" y="114300"/>
            <a:ext cx="1932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15DB552-A6B2-4E16-A816-30B1BDACB52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01768" y="2807197"/>
            <a:ext cx="1543050" cy="36195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6CDB9B8-5362-4A43-BF46-747F0CC16C6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66010" y="4970746"/>
            <a:ext cx="1784829" cy="4530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546B485-99D9-4CC0-A9FB-E1D74011D86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75520" y="2740063"/>
            <a:ext cx="1482827" cy="3619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5B02FA1-2D1D-4C9C-9C68-4B28E815448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73959" y="2778163"/>
            <a:ext cx="1571625" cy="2857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2E4F5CF-C3DB-457F-8E0D-A57D8D83D5F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816337" y="2679701"/>
            <a:ext cx="1485900" cy="2762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8F2C825-D044-4877-87E6-EDFB2449C91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439079" y="5004419"/>
            <a:ext cx="1476375" cy="6953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9F53679-AC46-48B0-B0A7-ADC788EABA5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87300" y="5098206"/>
            <a:ext cx="1381125" cy="5905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C9EC397-2C6B-4C10-B29E-9AED5ADDE91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742795" y="5101808"/>
            <a:ext cx="1466850" cy="295275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A4306F2D-F15D-453D-AE61-8A73014B97DB}"/>
              </a:ext>
            </a:extLst>
          </p:cNvPr>
          <p:cNvSpPr txBox="1"/>
          <p:nvPr/>
        </p:nvSpPr>
        <p:spPr>
          <a:xfrm>
            <a:off x="130629" y="114300"/>
            <a:ext cx="6237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How many did you guess right?  How did you work it out?</a:t>
            </a:r>
          </a:p>
        </p:txBody>
      </p:sp>
    </p:spTree>
    <p:extLst>
      <p:ext uri="{BB962C8B-B14F-4D97-AF65-F5344CB8AC3E}">
        <p14:creationId xmlns:p14="http://schemas.microsoft.com/office/powerpoint/2010/main" val="54398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  <p:pic>
        <p:nvPicPr>
          <p:cNvPr id="4" name="Picture 2" descr="C:\Documents and Settings\Melissa\Local Settings\Temporary Internet Files\Content.IE5\P3PP7Y20\MC9004354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721" y="1556792"/>
            <a:ext cx="818273" cy="1080120"/>
          </a:xfrm>
          <a:prstGeom prst="rect">
            <a:avLst/>
          </a:prstGeom>
          <a:noFill/>
        </p:spPr>
      </p:pic>
      <p:pic>
        <p:nvPicPr>
          <p:cNvPr id="5" name="Picture 2" descr="C:\Documents and Settings\Melissa\Local Settings\Temporary Internet Files\Content.IE5\W7MI2VO8\MC90011327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5881" y="1412777"/>
            <a:ext cx="551175" cy="1134183"/>
          </a:xfrm>
          <a:prstGeom prst="rect">
            <a:avLst/>
          </a:prstGeom>
          <a:noFill/>
        </p:spPr>
      </p:pic>
      <p:pic>
        <p:nvPicPr>
          <p:cNvPr id="6" name="Picture 2" descr="C:\Documents and Settings\Melissa\Local Settings\Temporary Internet Files\Content.IE5\054KGGSI\MC90044132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1984" y="1412776"/>
            <a:ext cx="1519064" cy="1519064"/>
          </a:xfrm>
          <a:prstGeom prst="rect">
            <a:avLst/>
          </a:prstGeom>
          <a:noFill/>
        </p:spPr>
      </p:pic>
      <p:pic>
        <p:nvPicPr>
          <p:cNvPr id="7" name="Picture 2" descr="C:\Documents and Settings\Melissa\Local Settings\Temporary Internet Files\Content.IE5\BEQ3KU0C\MC90011332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3554" y="3717032"/>
            <a:ext cx="1229757" cy="1177134"/>
          </a:xfrm>
          <a:prstGeom prst="rect">
            <a:avLst/>
          </a:prstGeom>
          <a:noFill/>
        </p:spPr>
      </p:pic>
      <p:pic>
        <p:nvPicPr>
          <p:cNvPr id="8" name="Picture 2" descr="C:\Documents and Settings\Melissa\Local Settings\Temporary Internet Files\Content.IE5\Y01YFWQK\MC90019988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91744" y="3573016"/>
            <a:ext cx="897576" cy="1428526"/>
          </a:xfrm>
          <a:prstGeom prst="rect">
            <a:avLst/>
          </a:prstGeom>
          <a:noFill/>
        </p:spPr>
      </p:pic>
      <p:pic>
        <p:nvPicPr>
          <p:cNvPr id="9" name="Picture 2" descr="C:\Documents and Settings\Melissa\Local Settings\Temporary Internet Files\Content.IE5\054KGGSI\MC90038423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15880" y="3861049"/>
            <a:ext cx="1440160" cy="1140157"/>
          </a:xfrm>
          <a:prstGeom prst="rect">
            <a:avLst/>
          </a:prstGeom>
          <a:noFill/>
        </p:spPr>
      </p:pic>
      <p:pic>
        <p:nvPicPr>
          <p:cNvPr id="10" name="Picture 2" descr="C:\Documents and Settings\Melissa\Local Settings\Temporary Internet Files\Content.IE5\054KGGSI\MC90035253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6080" y="3861048"/>
            <a:ext cx="1296144" cy="10928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7DD7B3-48FE-4CB4-B40E-66BE16D3FFED}"/>
              </a:ext>
            </a:extLst>
          </p:cNvPr>
          <p:cNvSpPr txBox="1"/>
          <p:nvPr/>
        </p:nvSpPr>
        <p:spPr>
          <a:xfrm>
            <a:off x="101600" y="101600"/>
            <a:ext cx="1817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Can you guess which one is missing?</a:t>
            </a:r>
          </a:p>
        </p:txBody>
      </p:sp>
    </p:spTree>
    <p:extLst>
      <p:ext uri="{BB962C8B-B14F-4D97-AF65-F5344CB8AC3E}">
        <p14:creationId xmlns:p14="http://schemas.microsoft.com/office/powerpoint/2010/main" val="3899956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Melissa\Local Settings\Temporary Internet Files\Content.IE5\Y01YFWQK\MM9002839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5"/>
            <a:ext cx="1128478" cy="1188503"/>
          </a:xfrm>
          <a:prstGeom prst="rect">
            <a:avLst/>
          </a:prstGeom>
          <a:noFill/>
        </p:spPr>
      </p:pic>
      <p:pic>
        <p:nvPicPr>
          <p:cNvPr id="4" name="Picture 2" descr="C:\Documents and Settings\Melissa\Local Settings\Temporary Internet Files\Content.IE5\P3PP7Y20\MC9004354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5721" y="1556792"/>
            <a:ext cx="818273" cy="1080120"/>
          </a:xfrm>
          <a:prstGeom prst="rect">
            <a:avLst/>
          </a:prstGeom>
          <a:noFill/>
        </p:spPr>
      </p:pic>
      <p:pic>
        <p:nvPicPr>
          <p:cNvPr id="5" name="Picture 2" descr="C:\Documents and Settings\Melissa\Local Settings\Temporary Internet Files\Content.IE5\W7MI2VO8\MC90011327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5881" y="1412777"/>
            <a:ext cx="551175" cy="1134183"/>
          </a:xfrm>
          <a:prstGeom prst="rect">
            <a:avLst/>
          </a:prstGeom>
          <a:noFill/>
        </p:spPr>
      </p:pic>
      <p:pic>
        <p:nvPicPr>
          <p:cNvPr id="6" name="Picture 2" descr="C:\Documents and Settings\Melissa\Local Settings\Temporary Internet Files\Content.IE5\054KGGSI\MC90044132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51984" y="1412776"/>
            <a:ext cx="1519064" cy="1519064"/>
          </a:xfrm>
          <a:prstGeom prst="rect">
            <a:avLst/>
          </a:prstGeom>
          <a:noFill/>
        </p:spPr>
      </p:pic>
      <p:pic>
        <p:nvPicPr>
          <p:cNvPr id="8" name="Picture 2" descr="C:\Documents and Settings\Melissa\Local Settings\Temporary Internet Files\Content.IE5\Y01YFWQK\MC90019988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91744" y="3573016"/>
            <a:ext cx="897576" cy="1428526"/>
          </a:xfrm>
          <a:prstGeom prst="rect">
            <a:avLst/>
          </a:prstGeom>
          <a:noFill/>
        </p:spPr>
      </p:pic>
      <p:pic>
        <p:nvPicPr>
          <p:cNvPr id="9" name="Picture 2" descr="C:\Documents and Settings\Melissa\Local Settings\Temporary Internet Files\Content.IE5\054KGGSI\MC90038423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15880" y="3861049"/>
            <a:ext cx="1440160" cy="1140157"/>
          </a:xfrm>
          <a:prstGeom prst="rect">
            <a:avLst/>
          </a:prstGeom>
          <a:noFill/>
        </p:spPr>
      </p:pic>
      <p:pic>
        <p:nvPicPr>
          <p:cNvPr id="10" name="Picture 2" descr="C:\Documents and Settings\Melissa\Local Settings\Temporary Internet Files\Content.IE5\054KGGSI\MC90035253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6080" y="3861048"/>
            <a:ext cx="1296144" cy="10928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490DE7-B45F-4D13-AC44-C00DC96C3E78}"/>
              </a:ext>
            </a:extLst>
          </p:cNvPr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</p:spTree>
    <p:extLst>
      <p:ext uri="{BB962C8B-B14F-4D97-AF65-F5344CB8AC3E}">
        <p14:creationId xmlns:p14="http://schemas.microsoft.com/office/powerpoint/2010/main" val="628090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Melissa\Local Settings\Temporary Internet Files\Content.IE5\Y01YFWQK\MM9002839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5"/>
            <a:ext cx="1128478" cy="1188503"/>
          </a:xfrm>
          <a:prstGeom prst="rect">
            <a:avLst/>
          </a:prstGeom>
          <a:noFill/>
        </p:spPr>
      </p:pic>
      <p:pic>
        <p:nvPicPr>
          <p:cNvPr id="4" name="Picture 2" descr="C:\Documents and Settings\Melissa\Local Settings\Temporary Internet Files\Content.IE5\P3PP7Y20\MC9004354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5721" y="1556792"/>
            <a:ext cx="818273" cy="1080120"/>
          </a:xfrm>
          <a:prstGeom prst="rect">
            <a:avLst/>
          </a:prstGeom>
          <a:noFill/>
        </p:spPr>
      </p:pic>
      <p:pic>
        <p:nvPicPr>
          <p:cNvPr id="5" name="Picture 2" descr="C:\Documents and Settings\Melissa\Local Settings\Temporary Internet Files\Content.IE5\W7MI2VO8\MC90011327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5881" y="1412777"/>
            <a:ext cx="551175" cy="1134183"/>
          </a:xfrm>
          <a:prstGeom prst="rect">
            <a:avLst/>
          </a:prstGeom>
          <a:noFill/>
        </p:spPr>
      </p:pic>
      <p:pic>
        <p:nvPicPr>
          <p:cNvPr id="7" name="Picture 2" descr="C:\Documents and Settings\Melissa\Local Settings\Temporary Internet Files\Content.IE5\BEQ3KU0C\MC90011332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3554" y="3717032"/>
            <a:ext cx="1229757" cy="1177134"/>
          </a:xfrm>
          <a:prstGeom prst="rect">
            <a:avLst/>
          </a:prstGeom>
          <a:noFill/>
        </p:spPr>
      </p:pic>
      <p:pic>
        <p:nvPicPr>
          <p:cNvPr id="8" name="Picture 2" descr="C:\Documents and Settings\Melissa\Local Settings\Temporary Internet Files\Content.IE5\Y01YFWQK\MC90019988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91744" y="3573016"/>
            <a:ext cx="897576" cy="1428526"/>
          </a:xfrm>
          <a:prstGeom prst="rect">
            <a:avLst/>
          </a:prstGeom>
          <a:noFill/>
        </p:spPr>
      </p:pic>
      <p:pic>
        <p:nvPicPr>
          <p:cNvPr id="9" name="Picture 2" descr="C:\Documents and Settings\Melissa\Local Settings\Temporary Internet Files\Content.IE5\054KGGSI\MC90038423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15880" y="3861049"/>
            <a:ext cx="1440160" cy="1140157"/>
          </a:xfrm>
          <a:prstGeom prst="rect">
            <a:avLst/>
          </a:prstGeom>
          <a:noFill/>
        </p:spPr>
      </p:pic>
      <p:pic>
        <p:nvPicPr>
          <p:cNvPr id="10" name="Picture 2" descr="C:\Documents and Settings\Melissa\Local Settings\Temporary Internet Files\Content.IE5\054KGGSI\MC90035253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6080" y="3861048"/>
            <a:ext cx="1296144" cy="10928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0F2458-327C-4058-90C1-9E163D67A968}"/>
              </a:ext>
            </a:extLst>
          </p:cNvPr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</p:spTree>
    <p:extLst>
      <p:ext uri="{BB962C8B-B14F-4D97-AF65-F5344CB8AC3E}">
        <p14:creationId xmlns:p14="http://schemas.microsoft.com/office/powerpoint/2010/main" val="293670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Melissa\Local Settings\Temporary Internet Files\Content.IE5\Y01YFWQK\MM900283903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5"/>
            <a:ext cx="1128478" cy="1188503"/>
          </a:xfrm>
          <a:prstGeom prst="rect">
            <a:avLst/>
          </a:prstGeom>
          <a:noFill/>
        </p:spPr>
      </p:pic>
      <p:pic>
        <p:nvPicPr>
          <p:cNvPr id="4" name="Picture 2" descr="C:\Documents and Settings\Melissa\Local Settings\Temporary Internet Files\Content.IE5\P3PP7Y20\MC9004354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5721" y="1556792"/>
            <a:ext cx="818273" cy="1080120"/>
          </a:xfrm>
          <a:prstGeom prst="rect">
            <a:avLst/>
          </a:prstGeom>
          <a:noFill/>
        </p:spPr>
      </p:pic>
      <p:pic>
        <p:nvPicPr>
          <p:cNvPr id="6" name="Picture 2" descr="C:\Documents and Settings\Melissa\Local Settings\Temporary Internet Files\Content.IE5\054KGGSI\MC90044132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51984" y="1412776"/>
            <a:ext cx="1519064" cy="1519064"/>
          </a:xfrm>
          <a:prstGeom prst="rect">
            <a:avLst/>
          </a:prstGeom>
          <a:noFill/>
        </p:spPr>
      </p:pic>
      <p:pic>
        <p:nvPicPr>
          <p:cNvPr id="7" name="Picture 2" descr="C:\Documents and Settings\Melissa\Local Settings\Temporary Internet Files\Content.IE5\BEQ3KU0C\MC90011332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3554" y="3717032"/>
            <a:ext cx="1229757" cy="1177134"/>
          </a:xfrm>
          <a:prstGeom prst="rect">
            <a:avLst/>
          </a:prstGeom>
          <a:noFill/>
        </p:spPr>
      </p:pic>
      <p:pic>
        <p:nvPicPr>
          <p:cNvPr id="8" name="Picture 2" descr="C:\Documents and Settings\Melissa\Local Settings\Temporary Internet Files\Content.IE5\Y01YFWQK\MC900199883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91744" y="3573016"/>
            <a:ext cx="897576" cy="1428526"/>
          </a:xfrm>
          <a:prstGeom prst="rect">
            <a:avLst/>
          </a:prstGeom>
          <a:noFill/>
        </p:spPr>
      </p:pic>
      <p:pic>
        <p:nvPicPr>
          <p:cNvPr id="9" name="Picture 2" descr="C:\Documents and Settings\Melissa\Local Settings\Temporary Internet Files\Content.IE5\054KGGSI\MC900384236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15880" y="3861049"/>
            <a:ext cx="1440160" cy="1140157"/>
          </a:xfrm>
          <a:prstGeom prst="rect">
            <a:avLst/>
          </a:prstGeom>
          <a:noFill/>
        </p:spPr>
      </p:pic>
      <p:pic>
        <p:nvPicPr>
          <p:cNvPr id="10" name="Picture 2" descr="C:\Documents and Settings\Melissa\Local Settings\Temporary Internet Files\Content.IE5\054KGGSI\MC900352535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6080" y="3861048"/>
            <a:ext cx="1296144" cy="109287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112224" y="1412776"/>
            <a:ext cx="23042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cravate</a:t>
            </a:r>
            <a:r>
              <a:rPr lang="en-GB" sz="2400" dirty="0"/>
              <a:t> </a:t>
            </a:r>
          </a:p>
          <a:p>
            <a:pPr marL="342900" indent="-342900">
              <a:buAutoNum type="alphaLcPeriod"/>
            </a:pPr>
            <a:r>
              <a:rPr lang="en-GB" sz="2400" dirty="0"/>
              <a:t>Une </a:t>
            </a:r>
            <a:r>
              <a:rPr lang="en-GB" sz="2400" dirty="0" err="1"/>
              <a:t>jupe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Un pull</a:t>
            </a:r>
          </a:p>
          <a:p>
            <a:pPr marL="342900" indent="-342900">
              <a:buAutoNum type="alphaLcPeriod"/>
            </a:pPr>
            <a:r>
              <a:rPr lang="en-GB" sz="2400" dirty="0"/>
              <a:t>Des baskets</a:t>
            </a:r>
          </a:p>
          <a:p>
            <a:pPr marL="342900" indent="-342900">
              <a:buAutoNum type="alphaLcPeriod"/>
            </a:pPr>
            <a:r>
              <a:rPr lang="en-GB" sz="2400" dirty="0"/>
              <a:t>Un </a:t>
            </a:r>
            <a:r>
              <a:rPr lang="en-GB" sz="2400" dirty="0" err="1"/>
              <a:t>pantalon</a:t>
            </a:r>
            <a:endParaRPr lang="en-GB" sz="2400" dirty="0"/>
          </a:p>
          <a:p>
            <a:pPr marL="342900" indent="-342900">
              <a:buAutoNum type="alphaLcPeriod"/>
            </a:pPr>
            <a:r>
              <a:rPr lang="en-GB" sz="2400" dirty="0"/>
              <a:t>Des chaussures</a:t>
            </a:r>
          </a:p>
          <a:p>
            <a:pPr marL="342900" indent="-342900">
              <a:buAutoNum type="alphaLcPeriod"/>
            </a:pPr>
            <a:r>
              <a:rPr lang="en-GB" sz="2400" dirty="0"/>
              <a:t>Une chemise</a:t>
            </a:r>
          </a:p>
          <a:p>
            <a:pPr marL="342900" indent="-342900">
              <a:buAutoNum type="alphaLcPeriod"/>
            </a:pPr>
            <a:r>
              <a:rPr lang="en-GB" sz="2400" dirty="0"/>
              <a:t>Des </a:t>
            </a:r>
            <a:r>
              <a:rPr lang="en-GB" sz="2400" dirty="0" err="1"/>
              <a:t>chaussettes</a:t>
            </a:r>
            <a:endParaRPr lang="en-GB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57DA4DA-5161-462E-A900-74A8BBBC69B8}"/>
              </a:ext>
            </a:extLst>
          </p:cNvPr>
          <p:cNvSpPr txBox="1"/>
          <p:nvPr/>
        </p:nvSpPr>
        <p:spPr>
          <a:xfrm>
            <a:off x="1919536" y="404665"/>
            <a:ext cx="76328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Je </a:t>
            </a:r>
            <a:r>
              <a:rPr lang="en-GB" sz="4400" dirty="0" err="1"/>
              <a:t>porte</a:t>
            </a:r>
            <a:r>
              <a:rPr lang="en-GB" sz="4400" dirty="0"/>
              <a:t> _______</a:t>
            </a:r>
          </a:p>
        </p:txBody>
      </p:sp>
    </p:spTree>
    <p:extLst>
      <p:ext uri="{BB962C8B-B14F-4D97-AF65-F5344CB8AC3E}">
        <p14:creationId xmlns:p14="http://schemas.microsoft.com/office/powerpoint/2010/main" val="294515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596</Words>
  <Application>Microsoft Office PowerPoint</Application>
  <PresentationFormat>Widescreen</PresentationFormat>
  <Paragraphs>167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Down</dc:creator>
  <cp:lastModifiedBy>Melissa Down</cp:lastModifiedBy>
  <cp:revision>12</cp:revision>
  <dcterms:created xsi:type="dcterms:W3CDTF">2020-06-30T09:55:20Z</dcterms:created>
  <dcterms:modified xsi:type="dcterms:W3CDTF">2020-06-30T11:05:54Z</dcterms:modified>
</cp:coreProperties>
</file>